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ha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ʻO ka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ʻŌlelo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/>
              <a:t>Kahea ke Akua ia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lohe o Mose i ka leo o ke Akua, heaha kana i ike ai?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kumu waina maikaʻi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a me ka hekili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lāʻau ahi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mahele kai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lāʻau ahi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25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Gideona a me kona 300 kanaka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lang="ha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/>
              <a:t>A ikeia ka anela o Iehova e Gideona, i mai la ia, Me oe no o Iehova, e ke kanaka koa ikaika.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Lunakanawai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ʻIkea maila ka ʻānela o Iēhova iā Gideona, ʻī maila, ʻO ke Akua pū kekahi me ʻoe, e ke kanaka koa ikaika. Ua hāʻawi mai ke Akua i ka hōʻoiaʻiʻo iā ia ma ka hau a me ka huluhulu.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kona manaʻoʻiʻo ua kāhea ke Akua iā ia, ua hoʻohiolo ʻo ia iā Baʻala a me kona kuahu i hoʻomana ai nā mamo a ʻIseraʻela.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ke Akua iā Gideona e koho i nā koa e lanakila ai ko Midiana. Ma ka olelo a ke Akua, 300 wale no kanaka i waeia.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hāʻawi ke Akua iā ia i hoʻolālā nani e hoʻouka iā lākou. Ua hāʻawi ke Akua iā lākou i nā pū a me nā hue ʻole me nā lama o loko.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pō, ua hoʻokō ʻo Gideona a me kona mau kānaka 300 i ka papahana a ke Akua i hāʻawi mai ai iā lākou. Ua lanakila lakou i ke kaua me ko Midiana.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lanakila ʻo Gideona a me kona mau kānaka 300 i ke kaua me nā Midiana he nui wale ma o ka hoʻolohe ʻana i ke kauoha a ke Akua.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ka mea huna e lanakila ai i koʻu ola, ʻo ia ka hoʻolohe i ke Akua.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ia ke Akua Mana Loa e hiki ke lanakila i nā pūʻali ʻenemi he 300 wale nō.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wai ka mea i hoʻohana ʻole ʻia no Gideona a me kona mau kānaka 300 e lanakila ai i ko lākou ʻenemi?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pahikaua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lama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pahikaua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ike mai la o Iehova, ua hele aku ia e nana, hea mai la ke Akua ia ia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loko mai o ka nahelehele,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I aku la o Mose, Eia no wau.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lang="ha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/>
              <a:t>A ikeia ka anela o Iehova e Gideona, i mai la ia, Me oe no o Iehova, e ke kanaka koa ikaika.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Lunakanawai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/>
              <a:t>Samesona, he koa ikaika.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Hānau maila ka wahine i keiki kāne, a kapa ihola i kona inoa ʻo Samesona. Nui aʻela ia, a hoʻomaikaʻi mai ʻo Iēhova iā ia,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Lunakanawai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alakaʻi i kapa ʻia ʻo Samesona i waena o nā alakaʻi o ka ʻIseraʻela. He kanaka hoʻokaʻawale ʻia ʻo ia i ke Akua mai ka hānau ʻana.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He koa ikaika loa o Samesona. No Samesona, a me ko Pilisetia, a me na aina e ae i hooluhi aku ia lakou, aole e hiki ia lakou ke hooluhihewa i na mamo a Iseraela.</a:t>
            </a:r>
            <a:r xmlns:a="http://schemas.openxmlformats.org/drawingml/2006/main">
              <a:rPr lang="ha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hou aku.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No kona lauoho mai kona ikaika. Akā, ua kahi ʻia kona lauoho ma muli o ka hoʻopunipuni ʻia. No laila, nalowale kona mana.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Ua hopu ʻia ʻo Samesona a ʻakaʻaka ʻia e ka ʻenemi. Minamina ʻo ia i ka hoʻopunipuni ʻia no ka haʻaheo.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Samesona i ke Akua e hoʻoikaika hou iā ia ma hope. Ua pane ke Akua i kāna pule a hāʻawi iā ia i ka mana.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ʻo Samesona i hāʻawi ʻia i ka lokomaikaʻi kūikawā a me ke kāhea ʻana mai ke Akua mai.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no kona hookiekie,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 loa iaia.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poʻe keiki aloha mākou a ke Akua i loaʻa ka lokomaikaʻi a me ka misionari a ke Akua.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pono mākou e haʻahaʻa i mua o ka ʻōlelo a ke Akua.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Hoʻolohe ke Akua a pane mai i kā mākou mau pule koʻikoʻi a me ka ʻoiaʻiʻo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ʻO ka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ʻŌlelo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He umi Poino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hea mai ka mana o Samesona?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lauoho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wāwae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lauoho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Hānau maila ka wahine i keiki kāne, a kapa ihola i kona inoa ʻo Samesona. Nui aʻela ia, a hoʻomaikaʻi mai ʻo Iēhova iā ia,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Lunakanawai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/>
              <a:t>ʻO Ruta, he wahine hanohano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ʻO kou poʻe kānaka koʻu poʻe kānaka, a ʻo kou Akua koʻu Akua.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Ruta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wahine Iudaio, he ʻelua mau keiki kāne ʻo Naomi i mare i nā ʻāina ʻē. Akā, ua make kāna mau keiki kāne ʻelua. No laila, ua waiho ʻia ʻo ia me kāna mau hūnōna wahine kāne make ʻelua.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hoʻoholo ʻo Naomi e hoʻi i kona home i Iuda. Ua ʻōlelo ʻo ia i kāna mau hūnōna wahine ʻelua e hoʻi i ka home. Akā, ʻaʻole i hoʻi kāna hūnōna wahine ʻelua i kona kūlanakauhale, akā ua hahai ʻo ia i kona makuahōnōwai wahine e noho ma Iuda.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Pono ʻo Ruta e hōʻiliʻili i ka ʻai i koe e noho me Naomi, no ka mea, ʻaʻohe āna kāne e mālama i ka hale.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ʻohi ʻo ia i ke koena ʻai ma ka mahina ʻai a Boaza. Manaʻo ʻo Boaza he wahine hanohano ʻo ia a ua mare ʻo ia iā Ruta.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Ua loaʻa ʻo Boaza iā Ruta lāua ʻo Naomi ma ke ʻano he ʻohana a ola ʻo ia i kahi ola hauʻoli. I ka wā e hiki mai ana, ua hele mai ke aliʻi ʻo David a me Iesū mai ka laina o Boaza lāua ʻo Ruta.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ʻē ʻo Ruta. He wahine maikaʻi a ʻoiaʻiʻo ʻo ia a mālama pono i kona makuahōnōwai wahine.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ua pōmaikaʻi ʻo 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kōkua i ko mākou mau hoalauna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hoomana i ke Akua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ka naau maikai a me ka oiaio.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 ʻike auaneʻi ko ʻAigupita, ʻo wau nō Iēhova, i ka wā e ʻō aku ai au i kuʻu lima ma luna o ʻAigupita, a e lawe mai i nā mamo a ʻIseraʻela mai laila mai.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nānā ke Akua i ko waho akā nānā i ka naʻau.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ke aha i hoʻi ai ʻo Naomi mai Moaba a i Iuda?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ua maʻi ʻo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 ua make kāna kāne..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ua make kāna mau keiki kāne ʻelua.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 makemake ʻo ia e hui me kona ʻohana.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no ka mea, ua make kāna mau keiki kāne ʻelua.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ʻO kou poʻe kānaka koʻu poʻe kānaka, a ʻo kou Akua koʻu Akua.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Ruta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28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Ka pule a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nui aʻela ke keiki ʻo Samuʻela i ke kino, a ua aloha ʻia e Iēhova a me nā kānaka.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ʻAʻohe keiki kāne a Hana. No laila, kaumaha loa ʻo ia i pule ai i ke Akua. "E ka Makua ke Akua, ina e haawi mai oe i keiki na'u, na'u no e haawi aku ia ia nou i na la a pau o kona ola ana."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Hoomanao mai la ke Akua i kana pule a haawi mai ia Hana i keiki kane i kapaia o Samuela.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ʻo Hana i kāna keiki e hoʻomana i ke Akua ma ka luakini i kāna pule ʻana ma mua.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Noho ʻo Samuel ma ka luakini e hoʻomana ana i ke Akua. Ua loaʻa iā ia ka lokomaikaʻi he nui mai ke kanaka a me ke Akua.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Ua ulu maikaʻi ʻo Samuel liʻiliʻi e lilo i keikikāne. A laila, ma hope iho, lilo ʻo ia i kāula i hoʻolohe i ka leo o ke Akua.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hai aku o Mose i ke kauoha a ke Akua i ke alii o Aigupita, ia Parao. Ke ʻōlelo mai nei ʻo Iēhova penei, E hoʻokuʻu mai i koʻu poʻe kānaka, i hoʻomana mai lākou iaʻu.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hoʻolohe ke Akua i ka pule a pau a Hana, hoʻomanaʻo iā ia a pane piha.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hoʻolohe nei ke Akua i kā mākou pule a pau.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pono kākou e pule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koʻikoʻi a me ka ʻoiaʻiʻo.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hoʻolohe ke Akua i kā mākou pule a pane pololei mai.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lang="ha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ke aha i kaumaha nui ai ʻo Hana?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ʻeha o ka ʻōpū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ke kālā ʻole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 ʻaʻohe keiki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he ʻino ʻo 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no ka mea ʻaʻohe keiki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nui aʻela ke keiki ʻo Samuʻela i ke kino, a ua aloha ʻia e Iēhova a me nā kānaka.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ʻO ke aliʻi ʻo Saula, ke aliʻi mua o ka ʻIseraʻela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ʻo Iēhova, E hoʻolohe ʻoukou iā lākou, a e hāʻawi aku i aliʻi no lākou. I aku la o Samuela i na kanaka o ka Iseraela, E hoi kela mea keia mea i kona kulanakauhale.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“Pono mākou i mōʻī!” Ua noi ka ʻIseraʻela e hāʻawi i aliʻi no lākou iā Samuʻela.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haawi aku au i alii no lakou e like me ka lakou i noi mai ai." I mai la ke Akua ia Samuela.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Hoouna mai ke Akua ia Saula io Samuela la. Ua ʻae ke Akua iā Samuʻela e ninini i ka ʻaila ma luna o kona poʻo i aliʻi no ka ʻIseraʻela.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"ʻO ko mākou alakaʻi kēia, ʻo Saula." Haʻi akula ʻo Samuʻela i nā mamo a ʻIseraʻela ua hoʻonoho ke Akua iā Saula i alakaʻi no ka ʻIseraʻela.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"ʻaʻole iki! ʻO wai ke Akua? He akua au" hoole ikaika loa o Parao.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ka wā mua, alakaʻi maikaʻi ʻo Saula i ka ʻIseraʻela me ka hoʻolohe pono i ka makemake o ke Akua. Akā naʻe, ua lilo ʻo ia i mōʻī ʻino i kumakaia i ka makemake o ke Akua no kona haʻaheo a haʻaheo.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ka mua, ua haʻahaʻa ʻo Saula.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Eia naʻe, ma hope o kona lilo ʻana i mōʻī.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ia i hoʻolohe hou i ko ke Akua makemake.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lilo ʻo ia i mea hoʻokiʻekiʻe a puni.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ʻoe e haʻahaʻa mau i ka wā e hoʻokiʻekiʻe ai kou Makua ke Akua iā ʻoe.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Aloha ke Akua i ka poe haahaa,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aka, hoole i ka poe haaheo.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poe Iseraela i ninau aku ai ia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meaʻai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mōʻī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ka ʻōlelo a ke Akua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mōʻī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ʻo Iēhova, E hoʻolohe ʻoukou iā lākou, a e hāʻawi aku i aliʻi no lākou. I aku la o Samuela i na kanaka o ka Iseraela, E hoi kela mea keia mea i kona kulanakauhale.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/>
              <a:t>Keiki Opio, Davida Nana i pepehi ia Golia</a:t>
            </a:r>
            <a:r xmlns:a="http://schemas.openxmlformats.org/drawingml/2006/main">
              <a:rPr lang="haw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ʻĪ akula ʻo Dāvida i ke kanaka Pilisetia, Ke hele kūʻē mai nei ʻoe iaʻu me ka pahi kaua, a me ka ihe, a me ka ihe;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koa nunui i kapa ʻia ʻo Golia ma kahi hoʻomoana o ko Pilisetia. Ua hōʻino ʻo ia i ka inoa o ke Akua me ka hoʻomaka ʻana i kahi hakakā.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ʻAʻohe mea i ʻaʻa e hakakā me ia no ka hoʻoweliweli ʻana iā ia.</a:t>
            </a:r>
          </a:p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kela manawa, e ke keiki opiopio, i aku la o Davida ia Saula ke alii, E hele au e kaua aku ia ia.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 hiki ia'u ke lanakila iaia ina ke Akua me au.'</a:t>
            </a:r>
          </a:p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Hoʻokokoke ʻo Dāvida iā Golia me nā pōhaku ʻelima.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Pule aku la o Mose i ke Akua. "E ka Haku, e ʻoluʻolu e hōʻike mai iaʻu i kāu mea e hana ai mai kēia manawa."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 aku la o Davida ia Golia, ka mea i hele ku e mai ia ia me ka pahikaua a me ka ihe. "E kaua aku au iā ʻoe ma ka inoa ʻo Iēhova ke Akua!"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Ua hoolei o Davida i ka pohaku a ku aku ia Golia ma kona lae.</a:t>
            </a:r>
          </a:p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Ua lanakila ʻo Dāvida ma kēia kaua me ke kōkua ʻana mai o ke Akua.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Haʻawina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Makaʻu nā koa ʻIseraʻela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Golia nunui. Makaʻu lākou iā ia.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 naʻe, ʻo Dāvida, ka mea i manaʻoʻiʻo i ka pale ʻana o ke Akua, ua hakakā ʻo ia me ka wiwo ʻole a lanakila iā ia.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manaʻoʻiʻo e mālama mau ke Akua iā kākou. Hiki iā mākou ke loaʻa ka wiwo ʻole ma o ka manaʻoʻiʻo e pale ke Akua iā mākou i kēlā me kēia kūlana.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wiwo ʻole mai ka manaʻoʻiʻo i ke Akua hiki ke lanakila i ka makaʻu.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ke Akua i ka lanakila i ka poʻe i hakakā nona.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Davida i hoolei ai ia Golia?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pahi kaua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pōhaku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pōhaku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ʻĪ akula ʻo Dāvida i ke kanaka Pilisetia, Ke hele kūʻē mai nei ʻoe iaʻu me ka pahi kaua, a me ka ihe, a me ka ihe;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Hookuu mai ke Akua i na ino he umi maluna o ka aina a pau o Aigupita. Ua ʻike ko ʻAigupita a me Paraʻo i ke Akua maoli.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Mose, e hele aku oe iwaho o Aigupita me kou poe mamo a pau i keia manawa." ʻAʻohe koho ʻo Paraʻo akā e hoʻokuʻu iā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Manaʻo ʻo Paraʻo ʻo ia ka mea ikaika loa i ka haʻalele ʻana i ke Akua.</a:t>
            </a:r>
            <a:r xmlns:a="http://schemas.openxmlformats.org/drawingml/2006/main">
              <a:rPr lang="ha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pono ʻo ia ma lalo o nā pōʻino nui.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haʻi aku ʻo ke Akua ka Mea Mana Loa ʻaʻole mākou.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ike mai la o Iehova, ua hele aku ia e nana, hea mai la ke Akua ia ia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loko mai o ka nahelehele,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I aku la o Mose, Eia no wau.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ʻano kiʻi ʻokoʻa ke Akua a he akua wahaheʻe ʻē aʻe.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ola nei ke Akua a e hana ana me kona mana mana.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Ehia na poino a ke Akua i kuu iho ai maluna o Aigupita?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ʻelima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ʻehiku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ʻumikūmālua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ʻumi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 ʻike auaneʻi ko ʻAigupita, ʻo wau nō Iēhova, i ka wā e ʻō aku ai au i kuʻu lima ma luna o ʻAigupita, a e lawe mai i nā mamo a ʻIseraʻela mai laila mai.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 18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He Kia Ao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4400"/>
              <a:t>a he kia ahi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Hele ʻo Iēhova ma mua o lākou ma ke kia ao i ke ao e alakaʻi iā lākou i ko lākou ala, a ma ke kia ahi i ka pō e hoʻomālamalama iā lākou, i hiki ai iā lākou ke hele i ke ao a i ka pō.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Noho ka poe mamo a Iseraela ma Aigupita no 430 makahiki. Ua haʻalele lākou iā ʻAigupita no ka hoʻi ʻana i ka ʻāina i hoʻohiki ʻia ʻo Kanaʻana i ka pau ʻana o nā makahiki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"Pehea e hiki ai iā mākou ke loaʻa ke ala kūpono?", "Pehea inā e hālāwai mākou me nā poʻe ʻino ma ke ala?" Ua hopohopo nui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manawa, hoike mai ke Akua ia lakou i kona alakai ana ia lakou. ʻO ke kia ao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pō, lilo ia i kia ahi. Pela ke Akua i alakai ai ia lakou i ka po a me ke 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"ʻAʻole mākou makaʻu, no ka mea, me mākou ke Akua!" Hoʻomaikaʻi ka poʻe ʻIseraʻela i ke Akua no ke alakaʻi ʻana iā lākou me ke kia ao a me ke kia ahi.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la, ike aku la o Mose i kekahi kanaka Aigupita e hahau ana i ka Iseraela, huhu iho la ia, a hui pu me kona poe kanaka, a pepehi iho la i ka Aigupita.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lang="ha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haʻawina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ka hele ʻana o ka poʻe ʻIseraʻela he nui i ka wao nahele weliweli, ua hōʻike ke Akua iā lākou i ke alakaʻi ʻana a me ka mālama ʻana iā lākou me ke kia ao a me ke kia ahi.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ʻĀnō, ʻo ke Akua pū me aʻu a mālama mai iaʻu. E hoʻomaikaʻi kākou i ke Akua.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Aia ke Akua me kakou i na manawa a pau.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mālama ʻo ia iā mākou i ka pō a me ke ao.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ka haʻalele ʻana o ka poʻe ʻIseraʻela mai ʻAigupita mai, he aha ka ke Akua alakaʻi iā lākou?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kia ao a me ke kia ahi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 a me ka iʻa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lā a me ka mahina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ʻīlio a me ka pōpoki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ke kia ao a me ke kia ahi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Hele ʻo Iēhova ma mua o lākou ma ke kia ao i ke ao e alakaʻi iā lākou i ko lākou ala, a ma ke kia ahi i ka pō e hoʻomālamalama iā lākou, i hiki ai iā lākou ke hele i ke ao a i ka pō.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19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ʻO nā mamo a ʻIseraʻela e hele ana ma ke kai ma kahi maloʻo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ʻō akula ʻo Mose i kona lima ma luna o ke kai, a ia pō a pau, hoʻihoʻi maila ʻo Iēhova i ke kai me ka makani hikina ikaika, a lilo ia i ʻāina maloʻo. Ua maheleia na wai,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halawai o Mose a me na mamo a Iseraela me ke Kaiula ma ke ala i Kanaana.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Hahai aku ko Aigupita i na mamo a Iseraela e hopu hou ia lakou.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ua hiki mai kekahi mea kupanaha! Ua hoʻokaʻawale ke Akua i ke Kaiʻula a hele nā mamo a ʻIseraʻela ma ka ʻāina maloʻo.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alualu na koa o Aigupita ia lakou, aka, ua hoi hou ke kai, ua hoopihaia na koa a pau o Aigupita i ke kai. ʻAʻole i ola kekahi o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lohe aʻela ʻo Paraʻo, makaʻu ihola ʻo Mose iā ia, a holo akula i waho o ka hale aliʻi o ʻAigupita, a noho ma ka wao nahele o Midiana.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Mahalo mākou i ke Akua no ka hoʻopakele ʻana iā mākou! Mele ʻoliʻoli nā mamo a ʻIseraʻela a pau me ka ʻoliʻoli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hoʻopakele ke Akua i nā mamo a ʻIseraʻela mai ko lākou kūlana pilikia.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Au i loko o ke kūlana e make no ka hewa, akā, ke Akua i hoouna mai ia Iesu e hoola iaʻu!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hoʻopakele ke Akua iaʻu mai ka make mau loa!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ka Makua ke Akua, mahalo nui iā ʻoe!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ʻO ke 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ke Akua ko kākou ho'ōla nāna e ho'ōla i kona poʻe kānaka me ke ala kupanaha.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Pehea ko ka Iseraela hele ana ma kela aoao o ke Kaiula?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hoʻouna ke Akua iā lākou i moku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ʻae ke Akua iā lākou e hele ma luna o ke kai.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hoʻokaʻawale ke Akua i ke Kaiʻula a hoʻokuʻu iā lākou e hele</a:t>
            </a:r>
          </a:p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aina maloo.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hoʻokuʻu ke Akua iā lākou e lele ma luna o ke kai.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hoʻokaʻawale ke Akua i ke Kaiʻula a hoʻokuʻu iā lākou e hele</a:t>
            </a:r>
          </a:p>
          <a:p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ka aina maloo.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ʻō akula ʻo Mose i kona lima ma luna o ke kai, a ia pō a pau, hoʻihoʻi maila ʻo Iēhova i ke kai me ka makani hikina ikaika, a lilo ia i ʻāina maloʻo. Ua maheleia na wai,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/>
              <a:t>Ke Akua nana i hookuu iho i ka io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Ua lohe au i ka ohumu ana o na mamo a Iseraela.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ʻAʻohe ʻai a nā mamo a ʻIseraʻela ma ka wao nahele. A laila ʻōhumu lākou iā Mose a me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laila ʻōlelo maila ʻo Iēhova iā Mose. "E kuu iho au i ka ai mai ka lani mai nau."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 kakahiaka, ʻike ʻia nā ʻāpana lahilahi e like me ka hau ma ka papahele wao nahele.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Noho ʻo Mose ma ke ʻano he kahu hipa no 40 mau makahiki, a i ka hopena, ua lilo ʻo ia i 80 mau makahiki.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 ahiahi, hiki mai ka selu ma luna o lākou a hāʻule i lalo a uhi i kahi hoʻomoana. ʻOhi lākou, kālua a ʻai. ʻAʻole lākou i pōloli ma ka wao nahele.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"Mahalo iā ʻoe, e ke Akua!" Ua pihoihoi o Mose a me na mamo a Iseraela i ka mana mana loa o ke Akua.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haawi mai ke Akua i kona poe kanaka i ka ai i kela la i keia la me ke ala kupanaha a me kona mana loa ma ka waonahele kahi i loaa ole ai ia lakou.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manaʻoʻiʻo nei mākou e hāʻawi mai ke Akua i kā mākou mea e pono ai me kāna ala kupanaha me ka ʻoiaʻiʻo.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ʻO ke 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Akua kupanaha ʻo ia i ʻike mua i kā mākou mea e pono ai a hāʻawi iā lākou i kāna ala kupaianaha.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ke Akua i haawi mai ai i kona poe pololi?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a me Quail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Berena a me ka Waiu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ʻIʻo a me ka wai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Laiki a me ka Sopa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Manna a me Quail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Ua lohe au i ka ohumu ana o na mamo a Iseraela.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/>
              <a:t>Na Kauoha he 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laila ʻo Mose me Iēhova hoʻokahi kanahā ao, hoʻokahi kanahā pō, me ka ʻai ʻole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berena a wai inu paha. A kakau iho la ia ma na papa i na olelo o ka berita, i na kanawai he 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Puka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hiki aku na mamo a Iseraela i ka mauna Horeba (ka mauna Sinai). Ua piha ka nani o Iehova ke Akua ma ka mauna o Horeba.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ke Akua iā Mose, E piʻi mai ʻoe i oʻu nei ma ka mauna. Piʻi akula ʻo Mose i ka mauna o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lā, kāhea ke Akua iā ia i loko o ka lāʻau ʻaʻā a ʻōlelo iā ia. "Ke hoouna aku nei au ia oe io Parao la e hoopakele i ko'u poe kanaka i ka Iseraela mai Aigupita mai."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Halawai ka Haku ke Akua ma ka mauna o Horeba.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Haawi mai ke Akua i na papa pohaku ia Mose. Na ke Akua i kakau i na kanawai a me na kauoha no na mamo a Iseraela e malama-i na kanawai he 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"Mahalo iā ʻoe, e ka Haku, no kou hāʻawi ʻana mai iā mākou i nā kānāwai."</a:t>
            </a:r>
          </a:p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Manaʻo ihola ʻo Mose, "E hoʻopakele au a e aʻo aku i kēia mau kauoha maikaʻi he ʻumi."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nā kānāwai he ʻumi nā kānāwai koʻikoʻi a ke Akua i hāʻawi mai ai no ko kākou ola.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hoʻolohe kākou i nā kānāwai o ke Akua, e ʻoluʻolu ke Akua i ko kākou ola.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haawi mai ke Akua ia kakou i na kanawai a me na kanawai he 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hōʻike mai ke Akua iā ia iho iā mākou ma o kēia mau kānāwai a me nā kauoha.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Mahea i kakau ai ke Akua i na kanawai he 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lāʻau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lepo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ʻaina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pōhaku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Papa pōhaku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laila ʻo Mose me Iēhova hoʻokahi kanahā ao, hoʻokahi kanahā pō, me ka ʻai ʻole</a:t>
            </a: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berena a wai inu paha. A kakau iho la ia ma na papa i na olelo o ka berita, i na kanawai he 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Puka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22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Ka Bipi Gula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Lawe aʻela ʻo ia i ka mea a lākou i hāʻawi aku ai iā ia a hana i kiʻi hoʻolei ʻia ma ke ʻano</a:t>
            </a:r>
          </a:p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o ke keiki bipi, e hana ana me ka mea paahana. I mai la lakou, Eia kou mau akua, e ka Iseraela, nana oe i lawe mai mai Aigupita mai.</a:t>
            </a:r>
          </a:p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wā lōʻihi ʻole i iho mai ai ʻo Mose mai ka mauna mai, ua pilikia lākou. "Pono mākou i ko mākou akua e alakaʻi iā mākou ma kahi o Mose."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Ua hoʻi ʻo Mose i ʻAigupita e hoʻopakele i kona poʻe kānaka i ka ʻIseraʻela e paʻa ana i ke koʻokoʻo a ke Akua i hāʻawi mai ai iā ia.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hana lākou i bipi keiki gula a hoʻomana akula i akua e alakaʻi iā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huhū loa ʻo Mose e iho ana me nā kānāwai he ʻumi.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huhu loa ke Akua ia lakou. “E luku aku au ia lakou. A laila e hoʻolilo au iā ʻoe i lāhui kanaka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Akā, pule ʻo Mose i ke Akua e kala nui iā lākou. Ua lohe ke Akua i ka pule a Mose a kala mai ia lakou.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lang="ha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Haʻawina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ka mea a ke Akua e inaina nui ai, ʻo ia ka hoʻomana i nā akua ʻē aʻe ma mua o 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hana oe i kii nou me ke kumu kuai ole.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ʻAʻohe mea e hiki mai ana, mai kūlou ʻoe iā lākou a hoʻomana iā lākou.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rgbClr val="FF0000"/>
                </a:solidFill>
              </a:rPr>
              <a:t>Akua?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inaina loa ke Akua i ka hoomana kii ma kahi o ia.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nā kiʻi a nā mamo a ʻIseraʻela i hana ai no ka hewa?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Gula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Bipi gula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Bipi Kālā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Kālā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Bipi gula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Lawe aʻela ʻo ia i ka mea a lākou i hāʻawi aku ai iā ia a hana i kiʻi hoʻolei ʻia ma ke ʻano</a:t>
            </a:r>
          </a:p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o ke keiki bipi, e hana ana me ka mea paahana. I mai la lakou, Eia kou mau akua, e ka Iseraela, nana oe i lawe mai mai Aigupita mai.</a:t>
            </a:r>
          </a:p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23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Ka Hale o ke Akua (Tabernacle) ma ka waonahele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I ka la i kukuluia'i ka halelewa, ka halelole o ke kanawai, uhi iho la ke ao ia ia. Mai ke ahiahi a kakahiaka, ua like ke ao maluna o ka halelewa me he ahi la.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Heluhelu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kāhea ke Akua iā Mose i alakaʻi no nā mamo a ʻIseraʻela i ke 80 o kona mau makahiki.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okoa ka manao o ke Akua mai ko kakou, aka, ua hemolele kana manao.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manaʻoʻiʻo ua hemolele ke kumumanaʻo o ke Akua a pono kākou e hilinaʻi iā ia.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olelo mai ke Akua ia Mose e hana i ka halelewa, i hale o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hai mai ke Akua i na mea a pau e pili ana i ka halelewa—ke ano o ia mea a me na mea a pau e hoomakaukauia no 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ua hoike mai ke Akua ia lakou i ka hoohana ana i na mea a pau ke hoomana lakou i ke Akua ma ka halelewa.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iho la o Mose a me na mamo a Iseraela i ka halelewa, i ka hale o ke Akua, e like me ke kauoha a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 ka la i kukuluia'i ka halelewa, uhi iho la ke ao i hoike mai i ka nani o ke Akua. ʻO ka halelewa ka hōʻailona o ke Akua me nā mamo a ʻIseraʻela.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haawi mai ke Akua i na mamo a Iseraela e hana i ka halelewa, i ka hale o ke Akua, a ua hoonoho ia lakou me ka halelewa ma ke kikowaena.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noho me ke Akua ma ke ʻano o ko kākou manaʻo a me ko ke ola.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rgbClr val="FF0000"/>
                </a:solidFill>
              </a:rPr>
              <a:t>Akua?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Noho ke Akua me mākou, hele pū me mākou, alakaʻi iā mākou, a kamaʻilio pū me mākou.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ke Akua i ae ai i na mamo a Iseraela e hana?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Bipi gula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ʻumi mau kauoha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Halealii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halelewa-Ka Hale o ke Akua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Ka halelewa-Ka Hale o ke Akua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bg1">
                    <a:lumMod val="50000"/>
                  </a:schemeClr>
                </a:solidFill>
              </a:rPr>
              <a:t>I ka la i kukuluia'i ka halelewa, ka halelole o ke kanawai, uhi iho la ke ao ia ia. Mai ke ahiahi a kakahiaka, ua like ke ao maluna o ka halelewa me he ahi la.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Heluhelu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24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ʻO ka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ʻōlelo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400"/>
              <a:t>Ieriko i hiolo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aw" altLang="ko-KR" sz="3200"/>
              <a:t>ʻO ke 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alakaʻi nei ke Akua iā mākou me kāna mau hoʻolālā maikaʻi. ʻAʻohe hewa i nā hoʻolālā a ke Akua.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 ka hiku o ka manawa a puni, i ka wā i puhi ai nā kāhuna i ka pū, kauoha aʻela ʻo Iosua i kānaka, E hoʻōho, no ka mea, ua hāʻawi mai ʻo Iēhova i ke kūlanakauhale no ʻoukou.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makemake na mamo a Iseraela e hele i ka aina i olelo mua ia. Akā, ʻo Ieriko, he hale kākela nui ia, ua ālai i ko lākou 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ke Akua ia Iosua, oia ke alakai o lakou, pehea e luku ai ia Ieriko.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Hele a puni ka pa o Ieriko na mamo a Iseraela i na la ehiku e like me ke kauoha a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 lakou hele ana a puni ka pa no na la eono, i kela la i keia la no ka manawa hookahi, aole i nee o Ieriko i hookahi iniha.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hiku o ka la, ehiku ka hele ana a puni ia wahi. I ka hiku o ka manawa, hoʻōho nui lākou, hiolo ka pā.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hiki i nā mamo a ʻIseraʻela ke luku iā Ieriko ma ko lākou mana iho. Aka, ua luku ke Akua ia Ieriko ma kona mana iho no lakou.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lanakila nā mamo a ʻIseraʻela ma o ka hoʻolohe ʻana i ke Akua.</a:t>
            </a: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ola kakou ma ka hoolohe i ke Akua.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hoʻomaikaʻi kākou i ke Akua no ka lanakila ʻana iā kākou!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3200"/>
              <a:t>Akua?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rgbClr val="C00000"/>
                </a:solidFill>
              </a:rPr>
              <a:t>Akua..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ke Akua i ka lanakila no kona poʻe kānaka ma o kona mana nui.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ia ke Akua Lanakila!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ke Akua kauoha ia Iosua e luku ia Ieriko?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kiʻi i nā pōhaku iā Ieriko no nā lā ʻehiku.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pule no ʻehiku lā no Ieriko.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mele i nā lā ʻehiku no Ieriko.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Holo i ka pā o Ieriko no nā lā ʻehiku a ma</a:t>
            </a:r>
          </a:p>
          <a:p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la hope e hooho nui aku.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Holo i ka pā o Ieriko no nā lā ʻehiku a ma</a:t>
            </a:r>
          </a:p>
          <a:p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ka la hope e hooho nui aku.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 ka hiku o ka manawa a puni, i ka wā i puhi ai nā kāhuna i ka pū, kauoha aʻela ʻo Iosua i kānaka, E hoʻōho, no ka mea, ua hāʻawi mai ʻo Iēhova i ke kūlanakauhale no ʻoukou.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